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/>
    <p:restoredTop sz="94629"/>
  </p:normalViewPr>
  <p:slideViewPr>
    <p:cSldViewPr snapToGrid="0">
      <p:cViewPr varScale="1">
        <p:scale>
          <a:sx n="102" d="100"/>
          <a:sy n="102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DC74C-AB39-F860-B252-4542E677E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5B5884-85F6-AE56-EC5C-2C63A3628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F13FD-6C04-3924-F049-77C4F7D21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9BF1C-9415-6D13-3930-3A53FB450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3BD01-E47F-BD4C-83E0-E9B93A6F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51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B607D-E72D-C101-33E1-925DCD739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E1F198-D888-A12E-EA34-57B1E492AB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7CD8C-74C6-0E67-DA4C-4685A5CA3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F1F32-1244-A6DA-8EC3-E50062AA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DE061-33A7-CE4E-73A8-2C34B8A56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168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2CEB4F-7594-3F68-677B-37927594AA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805239-1211-BF71-FCA3-F9A36A0A8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5B4FD-46A7-A02F-5884-961663F47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D5614-CECF-C72A-5507-DA52FAB2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639CC-D6C2-4DBC-91C6-361526342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54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B3E13-5801-16E4-D9E5-B4566116D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042B2-6B27-B37E-50E0-C35982168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46F75-3683-2A95-0FD1-CC29D5344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6CCF5-0BDD-1C36-0BA1-665152D9B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85B9A-32BA-392B-D992-C49FCAEA0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595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99A1B-C9BA-7828-A829-278423C27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847F0-828C-9F9A-3F37-050162969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B7CFE-E62C-0B95-BBC5-C964A28D5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3421B-A934-5C34-3E4E-6FED2213F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F01B1-C2A6-0697-6D5B-12E4F4D5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945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980B6-C631-92B5-BF57-659CAEADB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7E8AE-8C25-1610-A2BD-32E6046766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386D0A-6FEA-D9F6-5E30-D879BF2EEB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16D6F-167A-7E96-DCEB-EA9ADC186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D2E2D9-423C-C8A2-BF83-4A414A216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4FE80-C81E-2331-0756-4CF7608DB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415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19786-0050-FAA0-F2D8-301BA0902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70FBC-EF24-8365-7649-8A7B29525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55B089-BBD3-B593-52A2-6F0FCC48B5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74080C-8EEE-9D56-D6DB-D202EDD73C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93AD50-70E3-EB59-2E8B-9AE62BF97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248CC5-268B-3C70-F90D-CFE919A83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883969-9802-6B61-9906-07F764652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4CB90-CDE4-FDCE-E749-E3E5A6C34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48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999E7-3136-85BA-C4E7-6C6C2FC37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E0CE5D-F637-C069-ADDB-AB46D87F8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47C46-2C7E-354E-D4C6-C7DC340A8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B36467-39C1-9942-5119-C9FDFDF3A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78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27D9C-203E-7549-CCC6-A977DA776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88D3E7-5156-B9EC-0646-EA50FFD0D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A11FF-E205-1E27-5520-4D418E85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405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6C614-B6C5-F417-7814-1475BD053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02F44-6095-E7F1-9F87-2017D5248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73C54C-EAE5-8806-81EE-153C23AFF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3ED765-9557-D704-403F-76049130B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8FCD4-22AA-661A-97C3-2420E2E71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1370B-8CEE-DF4B-F6CB-4C8CE3E34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25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3BFB-9C44-0A47-07B9-F7A07A916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CA61AB-3EBC-B355-D12C-BC6933FD56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D1E3FD-8E7C-6FD5-37A3-32775E67A4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3BD96-6375-FE1E-E10F-D32986BFD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C2711-9573-7178-AE2A-421F9F6A5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727CE-0BA5-D54A-E947-E167B826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70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6A480D-F565-09D6-9293-D0A92D219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364F27-135D-0567-8620-2FB4A661D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0117F-F1ED-0BC4-FEF3-9C6653A819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ACC3F-2AFD-2849-92C5-F154519013A7}" type="datetimeFigureOut">
              <a:rPr lang="en-US" smtClean="0"/>
              <a:t>4/20/24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2160F-E1E5-1902-9BB1-37504E28E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7F080-46BD-A0E1-4933-4A9A61343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93A83-3971-C24D-84C5-038FD1CD7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3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kyscrapers And Location Icons">
            <a:extLst>
              <a:ext uri="{FF2B5EF4-FFF2-40B4-BE49-F238E27FC236}">
                <a16:creationId xmlns:a16="http://schemas.microsoft.com/office/drawing/2014/main" id="{6B6D3386-481C-CB93-8B9B-7322446B21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D074DC-3B80-0D92-C466-F81F1E433A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i="0">
                <a:solidFill>
                  <a:srgbClr val="FFFFFF"/>
                </a:solidFill>
                <a:effectLst/>
                <a:latin typeface="Söhne"/>
              </a:rPr>
              <a:t>Exploring US Census Data with Interactive Maps: A Shiny Application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D7C004-A891-2535-983C-E93E4AB62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Hamere Mogus, Spencer R Weed, and </a:t>
            </a:r>
            <a:r>
              <a:rPr lang="en-US" dirty="0" err="1">
                <a:solidFill>
                  <a:srgbClr val="FFFFFF"/>
                </a:solidFill>
              </a:rPr>
              <a:t>Jamilet</a:t>
            </a:r>
            <a:r>
              <a:rPr lang="en-US" dirty="0">
                <a:solidFill>
                  <a:srgbClr val="FFFFFF"/>
                </a:solidFill>
              </a:rPr>
              <a:t> Cordon</a:t>
            </a:r>
          </a:p>
        </p:txBody>
      </p:sp>
    </p:spTree>
    <p:extLst>
      <p:ext uri="{BB962C8B-B14F-4D97-AF65-F5344CB8AC3E}">
        <p14:creationId xmlns:p14="http://schemas.microsoft.com/office/powerpoint/2010/main" val="47210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E8731-8326-B5FD-FFFE-B3D6CC206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1B008-6C38-CDF7-8851-3D86AB1BC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Overview of the presentation structure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331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4C84E-0A2F-6D0E-A84F-8AA22B305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60AA7-2F48-5809-2EC6-B1D7948D0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motivation and importance behind developing the web app for new grads </a:t>
            </a:r>
          </a:p>
        </p:txBody>
      </p:sp>
    </p:spTree>
    <p:extLst>
      <p:ext uri="{BB962C8B-B14F-4D97-AF65-F5344CB8AC3E}">
        <p14:creationId xmlns:p14="http://schemas.microsoft.com/office/powerpoint/2010/main" val="445096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58BF2-B36C-833E-C113-DE5E23243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 and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E1C98-7532-E916-599B-D23526E57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Interactive maps/graphs</a:t>
            </a:r>
          </a:p>
          <a:p>
            <a:r>
              <a:rPr lang="en-US" dirty="0">
                <a:solidFill>
                  <a:srgbClr val="0D0D0D"/>
                </a:solidFill>
              </a:rPr>
              <a:t>H</a:t>
            </a:r>
            <a:r>
              <a:rPr lang="en-US" b="0" i="0" dirty="0">
                <a:solidFill>
                  <a:srgbClr val="0D0D0D"/>
                </a:solidFill>
                <a:effectLst/>
              </a:rPr>
              <a:t>ighlight insights such as regional variations in median age, median earnings, and cost of living index…..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538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8231B-D6E7-F423-2F55-E6771211E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Challenges/Issues and Solutions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0767A-74E9-A950-C970-8A5A64823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</a:rPr>
              <a:t>Discuss any challenges encountered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</a:rPr>
              <a:t>Highlight solutions implemented to address these challenges…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131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7096D-6DB6-1CC0-B068-05EAD967E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32E8B-F614-BD09-634E-D0268BF6E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</a:rPr>
              <a:t>Summarize the main takeaways from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648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1023-6E29-49DC-F82D-EC216ECFB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51387-D48E-BA19-9474-12E503097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65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93</Words>
  <Application>Microsoft Macintosh PowerPoint</Application>
  <PresentationFormat>Widescreen</PresentationFormat>
  <Paragraphs>15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Söhne</vt:lpstr>
      <vt:lpstr>Office Theme</vt:lpstr>
      <vt:lpstr>Exploring US Census Data with Interactive Maps: A Shiny Application</vt:lpstr>
      <vt:lpstr>Introduction </vt:lpstr>
      <vt:lpstr>Thought Process</vt:lpstr>
      <vt:lpstr>Findings and models</vt:lpstr>
      <vt:lpstr>Challenges/Issues and Solutions </vt:lpstr>
      <vt:lpstr>Conclusion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US Census Data with Interactive Maps: A Shiny Application</dc:title>
  <dc:creator>Mogus, Hamere Alamirew</dc:creator>
  <cp:lastModifiedBy>Mogus, Hamere Alamirew</cp:lastModifiedBy>
  <cp:revision>2</cp:revision>
  <dcterms:created xsi:type="dcterms:W3CDTF">2024-04-21T00:05:58Z</dcterms:created>
  <dcterms:modified xsi:type="dcterms:W3CDTF">2024-04-21T13:31:07Z</dcterms:modified>
</cp:coreProperties>
</file>

<file path=docProps/thumbnail.jpeg>
</file>